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Asthma is not a risk factor for more severe COVID-19 disease.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Allergic asthmatics are half as likely to be hospitalized compared to non-allergic asthmatics and lower levels of eosinophil counts (allergic biomarkers) are associated with a more severe COVID-19 disease trajectory.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Recovery is similar among asthmatics and non-asthmatics.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COVID, coronavirus disease 2019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 phenotypes, associated comorbidities, and long-term symptoms in COVID-19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Lauren E. Eggert,, Ziyuan He,, William Collins,, Alexandra S. Lee,, Gopal Dhondalay,,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173-185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https://doi.org/10.1111/all.14972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2022-01-21T12:28:25Z</dcterms:modified>
</cp:coreProperties>
</file>