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Intranasal infection with rhinovirus-A16 elicits antiviral response in peripheral B cells, characterized by upregulated antiviral response and cytokine genes.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Peripheral B cells are dependent on external type-I-IFN to develop an antiviral activation state.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Rhinovirus stimulation induces strong antiviral response in </a:t>
            </a:r>
            <a:r>
              <a:rPr lang="en-GB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plasmablasts</a:t>
            </a: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Dysregulated expression of antiviral response and antibody genes in individuals with asthma is observed after rhinovirus </a:t>
            </a:r>
            <a:r>
              <a:rPr lang="en-GB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infection.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IFI44L, interferon induced protein 44 like; IFIT, interferon induced protein</a:t>
            </a:r>
            <a:b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with tetratricopeptide repeats; IGHA, immunoglobulin heavy constant alpha; IGHG, immunoglobulin heavy constant gamma; IFN-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α, IFN-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alpha;</a:t>
            </a: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MX, MX dynamin like GTPase; OASL, 2'-5'-oligoadenylate synthetase like; RV-A16, rhinovirus-A16; STAT1, signal transducer and activator of transcription 1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8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rhinovirus infection induces an antiviral response in circulating B cells which is dysregulated in patients with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F. Wirz,, Kirstin Jansen,, Pattraporn Satitsuksanoa,, Willem van de Veen,, Ge Tan,,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130-142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https://doi.org/10.1111/all.14985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211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2022-01-21T12:28:44Z</dcterms:modified>
</cp:coreProperties>
</file>