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9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compares levels of IgG antibodies against the spike protein (S-RBD IgG) (S-RDB protein IgG) after one and two BNT162b2/Pfizer jabs in residents with and without prior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 BNT162b2 jab is sufficient to reach a level of S-RBD protein IgG level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1050 AU/mL in 98% of nursing home residents with prior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two jabs, levels of S-RBD IgG are below 1050 AU/mL in 29.5 %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residents without prior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AU/ml, arbitrary units per mL; COVID-19, coronavirus disease 2019; RT-PCR, real-time reverse- transcriptase polymerase chain reaction; SARS-CoV-2, severe acute respiratory syndrome coronavirus 2; S-RBD IgG, IgG antibodies against the spike protein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response after one and two jabs of the BNT162b2 vaccine in nursing home residents: The CONsort-19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Hubert Blain,, Edouard Tuaillon,, Lucie Gamon,, Amandine Pisoni,, Stéphanie Miot,,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271-281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https://doi.org/10.1111/all.15007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2022-01-21T12:32:32Z</dcterms:modified>
</cp:coreProperties>
</file>