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34 IEI patients aged between 0.6 and 43 years, eight patients (23.5%) succumbed to COVID-19, indicating a highly vulnerable condition to COVID-19.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Laboratory markers associated with mortality included elevated acute phase reactants, ferritin, troponin T, TLS, and reduced ALC levels, albumin, and baseline IgG.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Coughing, dyspnea, CORADS category 4-6, and negative SARS-CoV-2 PCR at admission were among the predictors of lethal outcome.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ALC, absolute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lymphocye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count; CID, combined immune deficiency; COVID-19, coronavirus infectious disease 2019; CRP, C-reactive protein;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F, female; ICU, intensive care unit; ID, immune dysregulation; IEI,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inbor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errors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immunity; Ig, immunoglobulin; M, male; PAD, predominantly antibody deficiency;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PcT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procalcitonin; RTE, recent thymic emigrants; SARS-CoV-2, severe acute respiratory syndrome coronavirus 2;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Unfav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unfavorable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Adverse COVID-19 outcomes in immune deficiencies: Inequality exists between subclasses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Elif Karakoc Aydiner,, Sevgi Bilgic Eltan,, Royale Babayeva,, Omer Aydiner,, Eda Kepenekli,,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282-295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2022-01-21T12:32:51Z</dcterms:modified>
</cp:coreProperties>
</file>