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Binding assays using Biolayer Interferometry showed that the RBD containing L452R/E484Q present in the new SARS-CoV-2 variant B.1.617 interacts with ACE2 with higher affinity than wild-type or single-mutants N440K and E484K.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Sera from convalescent and BTN162b2 vaccinated individual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showed reduced ability to block the interaction between ACE2 and RBD mutants E484K and L452R/E484Q suggesting that the new SARS-CoV-2 variant B.1.617 bypass immunity generated against the wild-type virus.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ACE2, angiotensin-converting enzyme 2; COVID-19, coronavirus disease 2019; RBD, receptor binding domain; RBDE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484K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RBD containing mutation E484K on S; RBD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L452R/E484Q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RBD containing both mutations L452K and E484Q on S; RBD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N440K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RBD containing mutation N440K on S; RBD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wild-type RBD; SARS-CoV-2, severe acute respiratory syndrome coronavirus type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data suggest that Indian delta variant B.1.617 of SARS-CoV-2 escapes neutralization by both receptor affinity and immune evasion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Gilles Augusto,, Mona O. Mohsen,, Simon Zinkhan,, Xuelan Liu,, Monique Vogel,,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111-117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2022-01-21T12:33:09Z</dcterms:modified>
</cp:coreProperties>
</file>