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23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IgG response in convalescent COVID-19 patients is directed to folded but not to unfolded RBD or RBD peptides.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IgGs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to folded RBD are required for virus neutralization.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Twenty percent of convalescent COVID-19 patients selectively lack RBD-specific IgG.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Only immunisation with folded, but not with unfolded RBD, induces antibodies with virus neutralizing </a:t>
            </a:r>
            <a:r>
              <a:rPr lang="en-GB" sz="1800" kern="1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activity.</a:t>
            </a:r>
          </a:p>
          <a:p>
            <a:pPr marL="0" lvl="0" indent="0" algn="l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 COVID-19, coronavirus disease 2019; IgG, </a:t>
            </a:r>
            <a:r>
              <a:rPr lang="en-GB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mmunoglobulin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G; 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RBD, r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eceptor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-binding domain; 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SARS-CoV-2, severe acute respiratory syndrome coronavirus 2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06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Neutralization of SARS-CoV-2 requires antibodies against conformational receptor-binding domain epitopes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 Gattinger,, Katarzyna Niespodziana,, Karin Stiasny,, Sabina Sahanic,, Inna Tulaeva,,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 230-242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https://doi.org/10.1111/all.15066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506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152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2022-01-21T12:33:30Z</dcterms:modified>
</cp:coreProperties>
</file>