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8" d="100"/>
          <a:sy n="18" d="100"/>
        </p:scale>
        <p:origin x="158" y="14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9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study, we describe a novel conventional COVID-19 vaccine consists of the RBM of SARS-CoV-2 genetically grafted onto the surface of our optimized cucumber-mosaic virus-like particles.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demonstrate that the vaccine candidate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mCuMV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-RBM) is highly immunogenic in mice and rabbits, can efficiently neutralize SARS-CoV-2, and is stable and highly scalable.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induced antibodies show cross-reactivity with VOCs.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COVID-19, coronavirus disease 2019;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CuMV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-VLPs, cucumber-mosaic virus-like particles; RBD, receptor-binding domain; RBM, receptor-binding motif; SARS-CoV-2, severe acute respiratory syndrome coronavirus 2; VOCs, </a:t>
            </a: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variant of concerns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scalable and highly immunogenic virus-like particle-based vaccine against SARS-CoV-2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 O. Mohsen,, Ina Balke,, Simon Zinkhan,, Villija Zeltina,, Xuelan Liu,,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243-257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https://doi.org/10.1111/all.15080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2022-01-21T12:33:46Z</dcterms:modified>
</cp:coreProperties>
</file>