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8" d="100"/>
          <a:sy n="18" d="100"/>
        </p:scale>
        <p:origin x="158" y="14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605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SARS-CoV-2 VLP vaccine that incorporates the 4 structural proteins of SARS-CoV-2 are reproducibly produced in suspension adapted HEK293 cells.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Alum adsorbed, K3-CpG ODN adjuvanted VLPs elicit high titer anti-S, anti-RBD, anti-N IgG and neutralizing antibodies in mice, rats and ferrets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VLP vaccine support multifunctional Th1-biased T cell responses and demonstrate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immunoprotective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activity against live SARS-CoV-2 challenge in vaccinated mice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Alum, aluminum hydroxide; CpG, cytosine-phosphate-guanosine dinucleotide; HEK293, human embryonic kidney cell line; ODN, oligodeoxynucleotide; RBD, receptor binding domain; SARS-CoV-2, severe acute respiratory syndrome coronavirus 2; Th, T-helper cell; VLP, virus-like particle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09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and preclinical evaluation of virus-like particle vaccine against COVID-19 infection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Ismail Cem Yilmaz,, Emre Mert Ipekoglu,, Artun Bulbul,, Nilsu Turay,, Muzaffer Yildirim,,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 258-270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https://doi.org/10.1111/all.15091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509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184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2022-01-21T12:34:10Z</dcterms:modified>
</cp:coreProperties>
</file>