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49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shows three long-term SARS-CoV-2 PCR-positive patients persistently producing infectious virus for up to 37 days without lasting symptoms.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displayed low antibody titers and decreased binding of IgG against sequential epitopes of spike protein in comparison to patients that fully recovered from mild COVID-19.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WGS revealed that isolates belong to the 20A or 20C clade and viral eradication might be affected by two mutations in ORF8.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COVID-19, coronavirus disease 2019; M, membrane protein; ORF, open reading frame; qPCR, quantitative polymerase chain reactions; S, spike protein; SARS-CoV-2, severe acute respiratory syndrome coronavirus 2; WGS, whole genome sequencing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982980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Persistence of infectious SARS-CoV-2 particles for up to 37 days in patients with mild COVID-19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Tobias Zahn, Ines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Mhedhbi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Sascha Hein, Jan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Raupach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Csaba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Miskey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2053-2066 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138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700476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38</cp:revision>
  <cp:lastPrinted>2019-03-05T14:03:58Z</cp:lastPrinted>
  <dcterms:created xsi:type="dcterms:W3CDTF">2019-03-05T14:03:40Z</dcterms:created>
  <dcterms:modified xsi:type="dcterms:W3CDTF">2022-07-12T13:30:17Z</dcterms:modified>
</cp:coreProperties>
</file>