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7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allergological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workup of the patients reporting reactions after the vaccine administration is crucial to achieve a precise diagnosis.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BAT can be used as a potential diagnostic tool for confirming allergy to PEG excipient.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positive result in BAT to COVID-19 BNT162b vaccine may indicate a past COVID-infection instead of an allergy.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Abbreviations: BAT, basophil activation test; COVID-19, coronavirus disease 2019; HSRs, hypersensitivity reactions; mw, molecular weight; PEG,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polyethene glycol;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SARS-CoV-2, severe acute respiratory syndrome coronavirus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value of the basophil activation test in the evaluation of patients reporting allergic reactions to COVID-19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BNT162b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vaccine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Marina Labella, Jose Antonio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Céspedes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Inmaculada Doña, Mohamed H.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Shamji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Ioana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Agache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2067-2079 </a:t>
            </a:r>
            <a:r>
              <a:rPr lang="en-US" sz="3600" b="1" u="sng" dirty="0">
                <a:solidFill>
                  <a:srgbClr val="204894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https://doi.org/10.1111/all.151148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0313" y="4697239"/>
            <a:ext cx="19893600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34</cp:revision>
  <cp:lastPrinted>2019-03-05T14:03:58Z</cp:lastPrinted>
  <dcterms:created xsi:type="dcterms:W3CDTF">2019-03-05T14:03:40Z</dcterms:created>
  <dcterms:modified xsi:type="dcterms:W3CDTF">2022-07-12T14:16:07Z</dcterms:modified>
</cp:coreProperties>
</file>