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GB" sz="1800" b="1" dirty="0">
                <a:solidFill>
                  <a:srgbClr val="1D489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total of 226 patients received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ligelizumab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240 mg for 52 weeks.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Overall, 84.1% of patients experienced at least one TEAE. After 52 weeks of treatment, 53.1% of patients had a complete response and 75.8% of patients had cumulative complete responses.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long-term safety profile of 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ligelizumab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 240 mg in patients was consistent with the core study and re-treatment efficacy was shown.</a:t>
            </a:r>
          </a:p>
          <a:p>
            <a:pPr marL="0" lvl="0" indent="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BAS, basophil; CSU, chronic spontaneous urticaria;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FcεRI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Fc epsilon receptor 1;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immunoglobulin E; MC, mast cell;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mechanism of action; TEAE, treatment-emergent adverse event; UAS7, weekly urticaria activity score; UAS7=0, complete response; UAS7≤6, minimal disease activity.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Sustained safety and efficacy of </a:t>
            </a: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ligelizumab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patients with chronic spontaneous urticaria: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one-year extension study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Marcus Maurer, Ana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Giménez-Arnau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Jonathan A. Bernstein, Chia-Yu Chu, Inna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Danilycheva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pages2175-2184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151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75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2801" y="4698820"/>
            <a:ext cx="19888623" cy="132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36</cp:revision>
  <cp:lastPrinted>2019-03-05T14:03:58Z</cp:lastPrinted>
  <dcterms:created xsi:type="dcterms:W3CDTF">2019-03-05T14:03:40Z</dcterms:created>
  <dcterms:modified xsi:type="dcterms:W3CDTF">2022-07-12T14:18:58Z</dcterms:modified>
</cp:coreProperties>
</file>