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6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Lack of immediate urticaria/anaphylaxis to typical elicitors largely excludes PEG allergy and enables routine vaccination.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Allergy tests identify PEG allergy and help to select the vaccination approach.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PEG-allergic patients may tolerate COVID-19 vaccines.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BAT, basophil activation test; COVID-19, coronavirus disease 2019; PEG, polyethylene glycol; SPT, skin prick test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2685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Experience with polyethylene glycol allergy-guided risk management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COVID-19 vaccine anaphylaxis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Knut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Brockow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Sonja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Mathes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Jörg Fischer, Sebastian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Volc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Ulf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Darsow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2200-2210  </a:t>
            </a:r>
            <a:r>
              <a:rPr lang="en-US" sz="3600" b="1" u="sng" dirty="0">
                <a:solidFill>
                  <a:srgbClr val="204894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https://doi.org/10.1111/all.15183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31</cp:revision>
  <cp:lastPrinted>2019-03-05T14:03:58Z</cp:lastPrinted>
  <dcterms:created xsi:type="dcterms:W3CDTF">2019-03-05T14:03:40Z</dcterms:created>
  <dcterms:modified xsi:type="dcterms:W3CDTF">2022-07-12T14:20:44Z</dcterms:modified>
</cp:coreProperties>
</file>