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presents comparative characterization of differences between sera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derived 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BNT162b- or CVnCoV-vaccinated individuals and first-wave convalescent patients.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addition to standard titer measurements, we used novel methods for sera analysis, such as SPR to measure antibody-antigen complexes and SARS-CoV-2 variant-specific peptide arrays to study efficiency against linear epitopes.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results indicate a strong difference between all three serum groups (also between the two vaccine types), especially with respect to the titer, affinity and binding pattern to linear epitopes of the elicited antibodies.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1800" dirty="0">
              <a:solidFill>
                <a:srgbClr val="1C1D1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Ab, antibody; Alpha, SARS-CoV-2 Alpha variant; Beta, SARS-CoV-2 Beta variant; BNT162b2, mRNA COVID-19 vaccine; COVID-19, coronavirus disease 2019; Ctrl, negative control sera; CVnCoV, mRNA COVID-19 vaccine; mRNA, messenger ribonucleic acid; RBD, receptor-binding-domain; 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4873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 of BNT162b2- and CVnCoV-elicited sera and of convalescent sera towards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SARS-CoV-2 viruses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Sascha Hein, Marie-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Luise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Herrlein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Ines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Mhedhbi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Daniela Bender, Vanessa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Haberger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1885-1894 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189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4152" y="4703185"/>
            <a:ext cx="19845921" cy="132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35</cp:revision>
  <cp:lastPrinted>2019-03-05T14:03:58Z</cp:lastPrinted>
  <dcterms:created xsi:type="dcterms:W3CDTF">2019-03-05T14:03:40Z</dcterms:created>
  <dcterms:modified xsi:type="dcterms:W3CDTF">2022-07-12T14:23:34Z</dcterms:modified>
</cp:coreProperties>
</file>