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9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COLD-CE study was carried out at 32 UCAREs from 19 countries and 4 continents.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Among 551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patients, 75% had positive local CST (i.e., typical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occurred in 37% of the latter.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the first time, we propose the criteria for adrenaline autoinjector prescription for patients with typical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cold-induced anaphylaxis; COLD-CE, comprehensive evaluation of cold urticaria and other cold-induced reactions, a study of the GA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LEN UCARE network;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cold urticaria; CST,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cold stimulation testing;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UCAREs, Urticaria Centers of Reference and Excellence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685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 factors for systemic reactions in typical cold urticaria: results from the COLD-CE study</a:t>
            </a:r>
          </a:p>
          <a:p>
            <a:pPr algn="ctr">
              <a:lnSpc>
                <a:spcPct val="115000"/>
              </a:lnSpc>
            </a:pP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Mojca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Bizjak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Mitja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Košnik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Dejan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Dinevski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Simon Francis Thomsen, Daria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Fomina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2185-2199  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194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33</cp:revision>
  <cp:lastPrinted>2019-03-05T14:03:58Z</cp:lastPrinted>
  <dcterms:created xsi:type="dcterms:W3CDTF">2019-03-05T14:03:40Z</dcterms:created>
  <dcterms:modified xsi:type="dcterms:W3CDTF">2022-07-12T14:37:33Z</dcterms:modified>
</cp:coreProperties>
</file>