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6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assessed 317,176 days of MASK-air® (Mobile Airways Sentinel </a:t>
            </a:r>
            <a:r>
              <a:rPr lang="en-US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networK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use from 17,780 users aged between 16 and 90 years, in 25 countries.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Real-world data obtained with the MASK-air® app were used to develop combined symptom-medication scores to assess the daily control of allergic rhinitis.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These scores had medium-high validity, reliability and accuracy, rendering them candidates for clinical practice, and for primary endpoints in future rhinitis trials and observational studies.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8845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Development and validation of combined symptom- medication scores for allergic rhinitis</a:t>
            </a:r>
            <a:endParaRPr lang="en-CH" sz="4800" dirty="0">
              <a:solidFill>
                <a:srgbClr val="20489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Bernardo Sousa-Pinto, Luís Filipe Azevedo, Marek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Jutel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Ioana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Agache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G. Walter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Canonica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2147-2162 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https://doi.org/10.1111/all.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1519</a:t>
            </a:r>
            <a:r>
              <a:rPr lang="en-US" sz="3600" b="1" u="sng" dirty="0">
                <a:solidFill>
                  <a:srgbClr val="20489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</a:rPr>
              <a:t>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5286" y="4693923"/>
            <a:ext cx="19883652" cy="13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31</cp:revision>
  <cp:lastPrinted>2019-03-05T14:03:58Z</cp:lastPrinted>
  <dcterms:created xsi:type="dcterms:W3CDTF">2019-03-05T14:03:40Z</dcterms:created>
  <dcterms:modified xsi:type="dcterms:W3CDTF">2022-07-12T14:40:03Z</dcterms:modified>
</cp:coreProperties>
</file>