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00" d="100"/>
        <a:sy n="100" d="100"/>
      </p:scale>
      <p:origin x="0" y="-5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Calibri" panose="020F0502020204030204" pitchFamily="34" charset="0"/>
              </a:rPr>
              <a:t>This large prospective cross-sectional study determines the diagnostic accuracy of various serological testing strategies for identification of patients with previous COVID-19 and prediction of neutralizing antibodies against SARS-CoV-2 in real-life clinical settings.</a:t>
            </a:r>
            <a:endParaRPr lang="en-CH" sz="1800" dirty="0">
              <a:solidFill>
                <a:srgbClr val="000000"/>
              </a:solidFill>
              <a:effectLst/>
              <a:latin typeface="Georgia" panose="02040502050405020303" pitchFamily="18" charset="0"/>
              <a:ea typeface="Arial Unicode MS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Calibri" panose="020F0502020204030204" pitchFamily="34" charset="0"/>
              </a:rPr>
              <a:t>The diagnostic accuracy in detecting patients with previous COVID-19 was high in anti-N ECLIA and anti-S1 ELISA (sensitivity ≥ 85%; specificity ≥97%).</a:t>
            </a:r>
            <a:endParaRPr lang="en-CH" sz="1800" dirty="0">
              <a:solidFill>
                <a:srgbClr val="000000"/>
              </a:solidFill>
              <a:effectLst/>
              <a:latin typeface="Georgia" panose="02040502050405020303" pitchFamily="18" charset="0"/>
              <a:ea typeface="Arial Unicode MS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Calibri" panose="020F0502020204030204" pitchFamily="34" charset="0"/>
              </a:rPr>
              <a:t>The accuracy in detecting neutralizing antibodies was high in anti- S1/S2 CLIA and anti-RBD+ LFI (sensitivity ≥ 85%; specificity ≥97%).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None/>
            </a:pPr>
            <a:endParaRPr lang="en-CH" sz="1800" dirty="0">
              <a:solidFill>
                <a:srgbClr val="000000"/>
              </a:solidFill>
              <a:effectLst/>
              <a:latin typeface="Georgia" panose="02040502050405020303" pitchFamily="18" charset="0"/>
              <a:ea typeface="Arial Unicode MS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Abbreviations: CLIA, chemiluminescence immunoassay; COVID-19, coronavirus disease-2019; ECLIA, electrochemiluminescence immunoassay; ELISA, enzyme-linked immunosorbent assay; LFI, lateral flow immunoassay; N, nucleoprotein; RBD, receptor binding domain of the SARS-CoV-2 spike glycoprotein; RBD+, extended receptor binding domain of the SARS- CoV-2 spike glycoprotein; SARS-CoV-2, severe acute respiratory syndrome coronavirus 2; S1/2, domain 1 or 2 of the SARS-CoV-2 spike glycoprotein</a:t>
            </a:r>
            <a:endParaRPr lang="en-CH" sz="18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7661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Serological testing for SARS-CoV-2 antibodies in clinical practice: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comparative diagnostic accuracy study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Michael P. Horn,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Hulda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Jonsdottir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Daniel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Brigger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Lauro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Damonti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Franziska Suter-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Riniker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2090-2103 </a:t>
            </a:r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206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04152" y="4703185"/>
            <a:ext cx="19845921" cy="132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36</cp:revision>
  <cp:lastPrinted>2019-03-05T14:03:58Z</cp:lastPrinted>
  <dcterms:created xsi:type="dcterms:W3CDTF">2019-03-05T14:03:40Z</dcterms:created>
  <dcterms:modified xsi:type="dcterms:W3CDTF">2022-07-12T14:46:11Z</dcterms:modified>
</cp:coreProperties>
</file>