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Thrombin cleavage leads to IL-33 activation by targeting conserved thrombin consensus site.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Thrombin inhibitors can restrain type 2 inflammation.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Thrombin is associated with ILC2 activation in asthmatic patients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IL, interleukin; ILC2, group 2 innate lymphocytes;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TATc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thrombin–antithrombin complex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884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Thrombin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cleaves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IL-33 and modulates IL-33-activated allergic lung inflammation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Yuying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Huang,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Xuezhen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Li, Lin Zhu,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Chunrong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Huang, Wen Chen,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Zhiyang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Ling, 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2104-2120 </a:t>
            </a:r>
            <a:r>
              <a:rPr lang="en-US" sz="3600" b="1" u="sng" dirty="0">
                <a:solidFill>
                  <a:srgbClr val="204894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https://doi.org/10.1111/all.15210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31</cp:revision>
  <cp:lastPrinted>2019-03-05T14:03:58Z</cp:lastPrinted>
  <dcterms:created xsi:type="dcterms:W3CDTF">2019-03-05T14:03:40Z</dcterms:created>
  <dcterms:modified xsi:type="dcterms:W3CDTF">2022-07-12T14:53:47Z</dcterms:modified>
</cp:coreProperties>
</file>