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In this study, a higher serum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periostin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level at bronchiolitis hospitalization was associated with a greater risk for subsequently developing asthma.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The longitudinal relationship was observed mainly in infants with an allergic predisposition.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Our findings not only provide an evidence base for early identification of children at high risk for asthma but also offer potential opportunities for early preventive interventions. 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CI, confidence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interval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IgE,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immunoglobulin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3793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Serum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periostin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among infants with severe bronchiolitis and risk of developing asthma: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prospective multicenter cohort study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Makiko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Nanishi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Michimasa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Fujiogi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Robert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Freishtat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Claire E.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Hoptay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Cindy S. Bauer,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2121-2130  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216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29</cp:revision>
  <cp:lastPrinted>2019-03-05T14:03:58Z</cp:lastPrinted>
  <dcterms:created xsi:type="dcterms:W3CDTF">2019-03-05T14:03:40Z</dcterms:created>
  <dcterms:modified xsi:type="dcterms:W3CDTF">2022-07-12T14:56:01Z</dcterms:modified>
</cp:coreProperties>
</file>