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investigate whether activation of autophagy and TFEB signaling suppress inflammatory monocyte responses in asthmatic individuals.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studies reveal a dysregulation of NLRP3 inflammasome and autophagy responses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monocytes from asthmatics that correlate with disease severity.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vivo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activation of the autophagy inducer, TFEB, through trehalose administration or myeloid cell-specific TFEB overexpression, restrains pulmonary inflammation and attenuates asthma features, uncovering TFEB as a novel therapeutic target.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c-di-GMP/HDM, cyclic di-guanosine monophosphate/house dust mite;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Dex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dexamethasone; MCC950, NLRP3 inhibitor; mTORC1, mammalian target of rapamycin complex 1; NLRP3, NLR family, pyrin domain-containing 3; TFEB, transcription factor EB;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transgenic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6" y="1728067"/>
            <a:ext cx="31032449" cy="27884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TFEB signaling attenuates NLRP3-driven inflammatory responses in severe asthma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Efthymia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Theofani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Maria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Semitekolou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Konstantinos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Samitas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Annie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Ioanna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Galani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2131-2146, 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https://doi.org/10.1111/all.15221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23735" y="5187694"/>
            <a:ext cx="19145389" cy="127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193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35</cp:revision>
  <cp:lastPrinted>2019-03-05T14:03:58Z</cp:lastPrinted>
  <dcterms:created xsi:type="dcterms:W3CDTF">2019-03-05T14:03:40Z</dcterms:created>
  <dcterms:modified xsi:type="dcterms:W3CDTF">2022-07-12T14:59:47Z</dcterms:modified>
</cp:coreProperties>
</file>