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 predominantly type 2-mediated inflammatory disease with high symptom burden that impacts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HRQoL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the SINUS-24 and SINUS-52 studies, patients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were randomized to dupilumab or placebo.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 led to significant clinically meaningful improvements across all aspects of disease-specific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HRQoL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general health status in patients with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irrespective of comorbid asthma, NSAID-ERD, or prior NP surgery.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CRSwNP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chronic rhinosinusitis with nasal polyps; EQ-VAS,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EuroQoL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-visual analog scale;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HRQoL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health-related quality of life; ITT, intent to treat; NSAID-ERD, non-steroidal anti-inflammatory drug-exacerbated respiratory disease; NP, nasal polyp; SINUS-24 and SINUS-52, two placebo-controlled clinical studies assessing dupilumab in patients with chronic rhinosinusitis with nasal polyps over 24 and 52 weeks, respectively; SNOT-22, 22-item Sino-Nasal Outcome Test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4191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Dupilumab improves health-related quality of life in severe chronic rhinosinusitis with nasal polyps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Stella E. Lee, Claire Hopkins, Joaquim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Mullol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Jérôme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Msihid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Isabelle Guillemin,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2211-2221 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222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33</cp:revision>
  <cp:lastPrinted>2019-03-05T14:03:58Z</cp:lastPrinted>
  <dcterms:created xsi:type="dcterms:W3CDTF">2019-03-05T14:03:40Z</dcterms:created>
  <dcterms:modified xsi:type="dcterms:W3CDTF">2022-07-12T15:05:00Z</dcterms:modified>
</cp:coreProperties>
</file>