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prevalence of NAR and AR in general population: 27% and 12%.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 symptoms get worse in spring/ summer, NAR symptoms in autumn/winter.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prevalences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NAR phenotypes: idiopathic 39%, rhinitis medicamentosa 14%, occupational 8%, smokers’ 6%, hormonal 4%,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rhinorrhoea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elderly 4%, gustatory 4% and drug-induced 1%. Nineteen percent could not be defined in neither of the phenotypes.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AR, allergic rhinitis; NAR, non-allergic rhinitis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29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4800" b="1" kern="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prevalence of non-allergic rhinitis phenotypes in the general population: a cross-sectional study</a:t>
            </a:r>
            <a:endParaRPr lang="en-CH" sz="4800" b="1" kern="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Klementina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Avdeeva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Wytske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Fokkens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Christine L.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Segboer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Sietze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Reitsma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CH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2163-2174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223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31</cp:revision>
  <cp:lastPrinted>2019-03-05T14:03:58Z</cp:lastPrinted>
  <dcterms:created xsi:type="dcterms:W3CDTF">2019-03-05T14:03:40Z</dcterms:created>
  <dcterms:modified xsi:type="dcterms:W3CDTF">2022-07-12T13:26:39Z</dcterms:modified>
</cp:coreProperties>
</file>