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115" y="5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introduce a three-stage design to characterize the effects of an AIT product through stage-wise statistical evaluations.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These effects include initial treatment effect (Stage 1), effect associated with time of introduction and length of treatment (Stage 2), and sustained effect after treatment is withdrawn (Stage 3).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Simulations illustrated the statistical properties (bias and power) under various scenarios.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A, stage 2 scenario; AIT, allergen immunotherapy; B, stage 2 scenario; DBPCR, double-blind placebo-controlled randomized; MAR, missing at random; MNAR, missing not at random; NULL, stage 2/3 scenario; RD, relative difference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11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78845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three-stage design for allergen immunotherapy trials</a:t>
            </a:r>
            <a:endParaRPr lang="en-CH" sz="48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Xinyu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Tang, Ronald L. Rabin, </a:t>
            </a:r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Lihan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K. </a:t>
            </a:r>
            <a:r>
              <a:rPr lang="en-US" sz="480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Yan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2022; pages: 1835-1842 </a:t>
            </a:r>
            <a:r>
              <a:rPr lang="en-US" sz="3600" b="1" u="sng" dirty="0">
                <a:solidFill>
                  <a:srgbClr val="00527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/>
              </a:rPr>
              <a:t>https://doi.org/10.1111/all.15117</a:t>
            </a:r>
            <a:endParaRPr lang="en-CH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0313" y="4698820"/>
            <a:ext cx="19893600" cy="1325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175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32</cp:revision>
  <cp:lastPrinted>2019-03-05T14:03:58Z</cp:lastPrinted>
  <dcterms:created xsi:type="dcterms:W3CDTF">2019-03-05T14:03:40Z</dcterms:created>
  <dcterms:modified xsi:type="dcterms:W3CDTF">2022-06-02T15:46:16Z</dcterms:modified>
</cp:coreProperties>
</file>