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assesses the incidence of positive SARS-CoV-2 B.1.1.7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RT-qPCR results according to the vaccination status in nursing home residents facing a VOC-α outbreak.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BNT162b2/Pfizer doses are associated with a major reduction of SARS-CoV-2 B.1.1.7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incidence and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Post-vaccine RBD-IgG levels correlate with protection in this population.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AU/ml, arbitrary units per milliliter; AU/ml, arbitrary units per milliliter; COVID-19, coronavirus disease 2019; RBD, receptor-binding domain; RT-qPCR, real-time reverse-transcriptase polymerase chain reaction; SARS-CoV-2, severe respiratory syndrome coronavirus 2; VOC, variant of concern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3921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4873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82980" algn="l"/>
              </a:tabLs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Receptor binding domain-IgG levels correlate with protection in residents facing SARS-CoV-2 B.1.1.7 outbreaks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Hubert Blain, Edouard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Tuaillon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Lucie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Gamon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Amandine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Pisoni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Stéphanie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Miot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 1885-1894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https://doi.org/10.1111/all.15142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4152" y="4703185"/>
            <a:ext cx="19845921" cy="132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32</cp:revision>
  <cp:lastPrinted>2019-03-05T14:03:58Z</cp:lastPrinted>
  <dcterms:created xsi:type="dcterms:W3CDTF">2019-03-05T14:03:40Z</dcterms:created>
  <dcterms:modified xsi:type="dcterms:W3CDTF">2022-06-02T18:32:24Z</dcterms:modified>
</cp:coreProperties>
</file>