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5" y="5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assesses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IgG antibody specificities in HIES patients using a comprehensive panel of allergen molecules.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Median total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levels are significantly lower in the sensitized control group as compared to PGM3 and STAT3 patients.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PGM3 patients have significantly higher allergen-specific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levels and are sensitized to a large number of allergen molecules as compared to STAT3 patients.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IEI, inborn errors of immunity; ISU, ISAC standardized unit; HIES, hyper-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-syndrome;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/L, kilo unit per liter; PGM3, autosomal recessive phosphoglucomutase-3 deficiency;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sIgG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specific immunoglobulin E/specific immunoglobulin G; STAT3, signal transducer and activator of transcription 3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4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44873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982980" algn="l"/>
              </a:tabLst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H" sz="48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Profound differences in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IgE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and IgG recognition of micro-arrayed allergens</a:t>
            </a:r>
            <a:br>
              <a: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 hyper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IgE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syndromes</a:t>
            </a:r>
            <a:endParaRPr lang="en-CH" sz="48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Victoria Garib,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Meriem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Ben-Ali, Michael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Kundi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Mirela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Curin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Roukaya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Yaakoubi</a:t>
            </a:r>
            <a:r>
              <a:rPr lang="en-US" sz="480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1761-1771 </a:t>
            </a:r>
            <a:r>
              <a:rPr lang="en-US" sz="3600" b="1" u="sng" dirty="0">
                <a:solidFill>
                  <a:srgbClr val="00527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https://doi.org/10.1111/all.15143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04152" y="4703185"/>
            <a:ext cx="19845921" cy="132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192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32</cp:revision>
  <cp:lastPrinted>2019-03-05T14:03:58Z</cp:lastPrinted>
  <dcterms:created xsi:type="dcterms:W3CDTF">2019-03-05T14:03:40Z</dcterms:created>
  <dcterms:modified xsi:type="dcterms:W3CDTF">2022-06-02T18:32:53Z</dcterms:modified>
</cp:coreProperties>
</file>