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a strong association between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HLA-DRB3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locus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 risk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delayed hypersensitivity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penicillins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Bearing at least one of the two alleles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DRB3*02:02:01:02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DRB3*02:02:01:01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increases the risk of delayed reactions compared to immediate reactions.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HLA-DRB3 ACAA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haplotype is significantly associated with the risk of delayed hypersensitivity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penicillins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Cl; confidence interval; HLA, human leukocyte antigen; NGS, next-generation sequencing; OD, odds ratio; seq,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3921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Next-Generation Sequencing and Genotype Association Studies Reveal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Association of HLA-DRB3*02:02 With Delayed Hypersensitivity to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Penicillins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Antonino Romano,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Abderrahim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Oussalah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Celine Chery, Rosa-Maria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Guéant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-Rodriguez, Francesco Gaeta, 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1827-1834 </a:t>
            </a:r>
            <a:r>
              <a:rPr lang="en-US" sz="3600" b="1" u="sng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://doi.org/10.1111/all.15147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29</cp:revision>
  <cp:lastPrinted>2019-03-05T14:03:58Z</cp:lastPrinted>
  <dcterms:created xsi:type="dcterms:W3CDTF">2019-03-05T14:03:40Z</dcterms:created>
  <dcterms:modified xsi:type="dcterms:W3CDTF">2022-06-02T18:33:29Z</dcterms:modified>
</cp:coreProperties>
</file>