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5" y="5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995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FAQLQ-PF was mapped onto the SF-6Dv2 using the food allergy value set.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995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algorithm was validated in an independent cohort as well as in patients undergoing oral immunotherapy.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995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Health utility values can now be derived directly from FAQLQ-PF questionnaires used in clinical trials.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FAQLQ-PF, The Food Allergy Quality of Life Questionnaire Parent Form; SG-6Dv2, The Short-Form Six-Dimensions version 2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339215" algn="l"/>
              </a:tabLst>
            </a:pPr>
            <a:r>
              <a:rPr lang="en-GB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6379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Mapping the Food Allergy Quality of Life Questionnaire Parent Form onto the SF-6Dv2</a:t>
            </a:r>
            <a:endParaRPr lang="en-CH" sz="4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4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Yan Watts,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Élise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Dufresne, Kathryn Samaan, François Graham, Roxane Labrosse,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2022; 1815-1826  </a:t>
            </a:r>
            <a:r>
              <a:rPr lang="en-US" sz="3600" b="1" u="sng" dirty="0">
                <a:solidFill>
                  <a:srgbClr val="00527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https://doi.org/10.1111/all.15190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140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26</cp:revision>
  <cp:lastPrinted>2019-03-05T14:03:58Z</cp:lastPrinted>
  <dcterms:created xsi:type="dcterms:W3CDTF">2019-03-05T14:03:40Z</dcterms:created>
  <dcterms:modified xsi:type="dcterms:W3CDTF">2022-06-02T18:33:55Z</dcterms:modified>
</cp:coreProperties>
</file>