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For the first time Bet v 1-specific nanobody encoding sequences from an immunized camel were isolated.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Generated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Nbs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bind Bet v 1 with high affinity and cross-react with Bet v 1 homologous allergens from alder and hazel.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Nbs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reduce polyclonal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binding to Bet v 1 and cross-reactive allergens, and partially decrease Bet v 1-induced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-mediated basophil activation.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Nbs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nanobodies;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VHH, variable domain of a heavy chain antibody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98298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-471613" y="1403532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Isolation of nanobodies with potential to reduce patients´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binding to Bet v 1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Zettl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Tatiana Ivanova, Maria R. Strobl, Christina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Weichwald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1751-1760,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https://doi.org/10.1111/all.15191</a:t>
            </a:r>
            <a:endParaRPr lang="en-CH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23735" y="5186099"/>
            <a:ext cx="19145389" cy="127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32</cp:revision>
  <cp:lastPrinted>2019-03-05T14:03:58Z</cp:lastPrinted>
  <dcterms:created xsi:type="dcterms:W3CDTF">2019-03-05T14:03:40Z</dcterms:created>
  <dcterms:modified xsi:type="dcterms:W3CDTF">2022-06-02T18:36:45Z</dcterms:modified>
</cp:coreProperties>
</file>