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115" y="5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14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This phase IIb, randomized, double-blind, placebo-controlled clinical trial evaluates the effects of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tezepelumab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in reducing type 2 inflammatory biomarkers and the relationship between baseline biomarker levels and annualized asthma exacerbation rates.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Exacerbations are reduced by 55-83% in the pooled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tezepelumab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cohort compared to placebo, irrespective of baseline type 2 biomarker levels.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At week 52, treatment with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tezepelumab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reduces the levels of all measured biomarkers.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FeNO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fractional exhaled nitric oxide;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immunoglobulin E;</a:t>
            </a:r>
            <a:b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IL, interleukin; TARC, thymus and activation-regulated chemokine; TSLP, thymic stromal lymphopoietin</a:t>
            </a:r>
            <a:endParaRPr lang="en-CH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19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63791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Baseline type 2 biomarker levels and response to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tezepelumab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in severe asthma</a:t>
            </a:r>
            <a:endParaRPr lang="en-CH" sz="48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4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48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Jonathan </a:t>
            </a:r>
            <a:r>
              <a:rPr lang="en-US" sz="48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Corren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Tuyet-Hang Pham, Esther Garcia Gil, Kinga </a:t>
            </a:r>
            <a:r>
              <a:rPr lang="en-US" sz="48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Sałapa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</a:p>
          <a:p>
            <a:pPr algn="ctr"/>
            <a:endParaRPr lang="en-US" sz="4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2022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  1786-1796 </a:t>
            </a:r>
            <a:r>
              <a:rPr lang="en-US" sz="3600" b="1" u="sng">
                <a:solidFill>
                  <a:srgbClr val="005274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hlinkClick r:id="rId4"/>
              </a:rPr>
              <a:t>https</a:t>
            </a:r>
            <a:r>
              <a:rPr lang="en-US" sz="3600" b="1" u="sng" dirty="0">
                <a:solidFill>
                  <a:srgbClr val="005274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hlinkClick r:id="rId4"/>
              </a:rPr>
              <a:t>://doi.org/10.1111/all.15197</a:t>
            </a:r>
            <a:endParaRPr lang="en-CH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172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28</cp:revision>
  <cp:lastPrinted>2019-03-05T14:03:58Z</cp:lastPrinted>
  <dcterms:created xsi:type="dcterms:W3CDTF">2019-03-05T14:03:40Z</dcterms:created>
  <dcterms:modified xsi:type="dcterms:W3CDTF">2022-06-02T18:50:41Z</dcterms:modified>
</cp:coreProperties>
</file>