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RQLQ evaluates QoL in trials of AR; MID for the RQLQ represents a clinically meaningful difference in QoL between treatment groups.</a:t>
            </a:r>
            <a:endParaRPr lang="en-CH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 single MID that applies to all seasonal allergies and severity of disease.</a:t>
            </a:r>
            <a:endParaRPr lang="en-CH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analyses provide an estimation of between-group MIDs for the RQLQ in grass and tree pollen-induced AR, considering different pollen exposures.</a:t>
            </a:r>
            <a:endParaRPr lang="en-CH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Abbreviations: AR, allergic rhinitis; MID, minimal important difference; QoL, quality of </a:t>
            </a:r>
            <a:r>
              <a: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life; RQLQ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rhinoconjunctivitis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quality of life questionnaire; SLIT, sublingual immunotherapy</a:t>
            </a:r>
            <a:endParaRPr lang="en-CH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Ltd.-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5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Determining the minimal important difference in the RQLQ score with grass and tree allergy immunotherapy versus placebo in adults with moderate-to-severe allergy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339215" algn="l"/>
              </a:tabLst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Michael S.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Blaiss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Ruta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Gronskyte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Juhl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Leonard Q.C. Siew, Eva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Hammerby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Philippe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Devillier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1843-1851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https://doi.org/10.1111/all.15207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Symbol</vt:lpstr>
      <vt:lpstr>Times New Roman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28</cp:revision>
  <cp:lastPrinted>2019-03-05T14:03:58Z</cp:lastPrinted>
  <dcterms:created xsi:type="dcterms:W3CDTF">2019-03-05T14:03:40Z</dcterms:created>
  <dcterms:modified xsi:type="dcterms:W3CDTF">2022-06-02T18:51:30Z</dcterms:modified>
</cp:coreProperties>
</file>