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systematically reviewed 39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controlled trials about allergen-specific immunotherapy and/or biologicals in 2244 people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food allergy, mostly children.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found that oral immunotherapy is probably safe and effective in peanut, milk and egg allergy.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number needed to treat (NNT) to increase tolerance to a single dose of 300 mg or 1000 mg peanut protein was 2.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Abbreviation: NNT, number needed to treat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685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Allergen immunotherapy and/or biologicals for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IgE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-mediated food allergy: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systematic review and meta-analysis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Debra de Silva, Pablo Rodríguez del Río, Nicolette W. de Jong, Ekaterina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Khaleva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Chris Singh, 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2022; 1852-1862 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https://doi.org/10.1111/all.15211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28</cp:revision>
  <cp:lastPrinted>2019-03-05T14:03:58Z</cp:lastPrinted>
  <dcterms:created xsi:type="dcterms:W3CDTF">2019-03-05T14:03:40Z</dcterms:created>
  <dcterms:modified xsi:type="dcterms:W3CDTF">2022-06-02T18:51:57Z</dcterms:modified>
</cp:coreProperties>
</file>