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5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Fifty cashew-allergic patients underwent cashew OIT and 15 served as observational controls. Pistachio and walnut cross-desensitization was examined.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44/50 OIT-treated patients, but no controls, were desensitized to cashew. 35/35 pistachio and 4/8 walnut co-allergic patients were cross-desensitized.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Cashew and pistachio SPT, basophil reactivity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decreased and sIgG4 increased only in desensitized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BAT, basophil activation test;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mg</a:t>
            </a:r>
            <a:r>
              <a:rPr lang="en-US" sz="18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/L, milligram of antibody per liter;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OIT, oral immunotherapy; SPT, skin prick test.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2685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Cashew Oral Immunotherapy for Desensitizing Cashew-Pistachio Allergy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(Nut CRACKER Study)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Arnon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Elizur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Michael Y. Appel,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Liat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Nachshon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Michael B. Levy,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Naama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Epstein-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Rigbi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2022; 1863-1872  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https://doi.org/10.1111/all.15212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28</cp:revision>
  <cp:lastPrinted>2019-03-05T14:03:58Z</cp:lastPrinted>
  <dcterms:created xsi:type="dcterms:W3CDTF">2019-03-05T14:03:40Z</dcterms:created>
  <dcterms:modified xsi:type="dcterms:W3CDTF">2022-06-02T18:53:01Z</dcterms:modified>
</cp:coreProperties>
</file>