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5" y="5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conducted a phase 2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mOIT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pilot study to assess feasibility, safety,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immunological changes associated with low maintenance doses preceded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by fixed dose omalizumab.</a:t>
            </a:r>
            <a:endParaRPr lang="en-CH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Our findings show that the change 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/sIgG4 ratio is driven primarily by an increase in sIgG4, with an increase in ratio by 25% in 70% of participants.</a:t>
            </a:r>
            <a:endParaRPr lang="en-CH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Data suggests that plasma marker changes are induced earlier and at a lower dose of total protein than previously tested.</a:t>
            </a:r>
            <a:endParaRPr lang="en-CH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mOIT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multi-food OIT;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specific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sIgG4, specific IgG4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21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2685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228600" algn="ctr">
              <a:lnSpc>
                <a:spcPct val="115000"/>
              </a:lnSpc>
              <a:tabLst>
                <a:tab pos="457200" algn="l"/>
              </a:tabLst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Phase 2, randomized multi oral immunotherapy with Omalizumab</a:t>
            </a:r>
            <a:br>
              <a:rPr lang="en-US" sz="4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‘real life’ study</a:t>
            </a:r>
            <a:endParaRPr lang="en-CH" sz="48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Sayantani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B.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Sindher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Divya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Kumar, Shu Cao, Natasha Purington, Andrew Long, 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</a:p>
          <a:p>
            <a:pPr algn="ctr"/>
            <a:endParaRPr lang="en-US" sz="4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2022; 1863-1872  </a:t>
            </a:r>
            <a:r>
              <a:rPr lang="en-US" sz="3600" b="1" u="sng" dirty="0">
                <a:solidFill>
                  <a:srgbClr val="00527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https://doi.org/10.1111/all.15217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175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28</cp:revision>
  <cp:lastPrinted>2019-03-05T14:03:58Z</cp:lastPrinted>
  <dcterms:created xsi:type="dcterms:W3CDTF">2019-03-05T14:03:40Z</dcterms:created>
  <dcterms:modified xsi:type="dcterms:W3CDTF">2022-06-02T18:53:50Z</dcterms:modified>
</cp:coreProperties>
</file>