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CARMIL2 deficiency results in variable phenotypes encompassing skin disease, combined immune deficiency, early-onset inflammatory bowel disease, and allergic manifestations.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have impaired differentiation of mainly CD4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cells, resulting in elevated naïve CD4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Gastrointestinal involvement and EBV-related smooth muscle tumors are major determinants of poor prognosis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lvl="0" indent="0" algn="just"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CARMA, CARD-Containing MAGUK Protein; CARMIL, capping protein regulator and myosin 1 linker 2; CBR, C-terminal domain including a capping protein binding region; CP, capping protein; HD, homodimerization domain; EBV, Epstein-Barr virus; LRR, leucine-rich repeat; NF-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κB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nuclear factor kappa B; PH,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pleckstrin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homolog;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PKCθ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protein kinase C theta; PRR, proline-rich region; SMT, smooth muscle tumor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and long-term outcomes of combined immunodeficiency due to CARMIL2 deficiency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Burcu Kolukisa,, Dilek Baser,, Bengu Akcam,, Jeffrey Danielson,, Sevgi Bilgic Eltan,,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1004-1019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https://doi.org/10.1111/all.15010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2022-02-28T13:45:59Z</dcterms:modified>
</cp:coreProperties>
</file>