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Lanadelumab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markedly reduced mean HAE attack rates versus baseline.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Most patients were exposed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lanadelumab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an extended time and experienced prolonged attack-free intervals.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final results from the HELP OLE further support the long-term tolerability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lanadelumab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300 mg q2wks previously shown in the HELP Study and confirm the sustained benefit of treatment for long-term prevention of HAE attacks.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Abbreviations: HAE, hereditary angioedema; q2wks,every 2 weeks, OLE, open label extension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prevention of hereditary angioedema attacks with lanadelumab: The HELP OLE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Aleena Banerji,, Jonathan A. Bernstein,, Douglas T. Johnston,, William R. Lumry,, Markus Magerl,,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979-990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https://doi.org/10.1111/all.15011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1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2022-02-28T13:44:28Z</dcterms:modified>
</cp:coreProperties>
</file>