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experimental HDM AIT, a 220-fold reduced allergen dose is equally effective in control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allergic inflammation when HDM allergoids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instea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extracts are applied.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Low-dose non-adjuvanted allergoid AIT is less effective in inducing a potentially protective IgG1 response.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Combining low-dose allergoid AIT with the adjuvant MCT or the adjuvant system MCT+MPL promotes Th1-inducing mechanisms and robust B-cell activation.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allergen-specific immunotherapy; HDM, house dust mite; MCT, microcrystalline tyrosine; MPL,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monophosphoryl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lipid A;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immunoglobulin G;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tIgG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total immunoglobulin 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Immunological effects of adjuvanted low-dose allergoid allergen-specific immunotherapy in experimental murine house dust mite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Heldner,, Francesca Alessandrini,, Dennis Russkamp,, Sonja Heine,, Benjamin Schnautz,,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907-919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https://doi.org/10.1111/all.15012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2022-02-28T13:41:57Z</dcterms:modified>
</cp:coreProperties>
</file>