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07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Biomarker candidates for angioedema in general are FAP-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tPA and for BK-AE Ang-2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-Selectin.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HAE compared to CSU-AE and compared to ACE-AE,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-Selectin, Tie-2, and VE-Cadherin were significantly increased, whereas for Ang-2 the difference was significant compared to CSU-AE only.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buFont typeface="Symbol" panose="05050102010706020507" pitchFamily="18" charset="2"/>
              <a:buChar char=""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Tie-2 is a biomarker candidate for HAE and correlated significantly negative with C4, C1-INH activity and -function.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/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AE, angioedema; ACE-AE, angiotensin-converting enzyme inhibitor induced AE; Ang-2, angiopoietin 2; BK-AE, bradykinin AE; C1-INH, C1 inhibitor; C4, C4 complement; CSU-AE, AE in chronic spontaneous urticaria without wheals; FAP-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ymbol" panose="05050102010706020507" pitchFamily="18" charset="2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fibroblast activation protein alpha; HAE, hereditary AE; MC/Hist-AE, mast cell-/histamine AE;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-Selectin, serum endothelial-Selectin; Tie-2, tyrosine kinase with immunoglobulin and epidermal growth factor homology domains 2; tPA, tissue-type plasminogen activator; VE-cadherin, vascular endothelial-cadherin. 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novel biomarkers to distinguish bradykinin-mediated angioedema from mast cell-/histamine-mediated angioedema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 Bindke,, Manuela Gehring,, Dorothea Wieczorek,, Alexander Kapp,, Timo Buhl,,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946-955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https://doi.org/10.1111/all.15013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237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2022-02-28T13:43:27Z</dcterms:modified>
</cp:coreProperties>
</file>