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Food AIT in Europe is mostly given in clinical practice.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a significant heterogeneity throughout countries in treatment availability</a:t>
            </a:r>
            <a:b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administration patterns.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a significant gap between a growing treatment demand and clinical food-AIT providers able to deliver the treatment that represents a challenge for all stakeholders.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 immunotherapy; CH, Switzerland; n, number; NL, Netherlands; UK, United Kingdom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immunotherapy practice: Nation differences across Europe, the FIND project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Rodríguez del Río,, Alberto Alvarez-Perea,, Katharina Blumchen,, Davide Caimmi,, Jean Christoph Caubet,,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920-932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2022-02-28T13:42:49Z</dcterms:modified>
</cp:coreProperties>
</file>