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326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9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Hypoxia ameliorates allergic asthma </a:t>
            </a:r>
            <a:r>
              <a:rPr lang="en-US" sz="1800" i="1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Hypoxia impairs differentiation of APCs.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Hypoxia blocks adaptive immune response by interfering with APC/T-cell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cross-talk.</a:t>
            </a:r>
          </a:p>
          <a:p>
            <a:pPr marL="0" lvl="0" indent="0" algn="just"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APC, antigen presenting cell; HDM, house dust mite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2/28/2022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0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oxygen levels decrease adaptive immune responses and ameliorate experimental asthma in mice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Mathias Hochgerner,, Eva M. Sturm,, Diana Schnoegl,, Grazyna Kwapiszewska,, Horst Olschewski,,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 870-882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https://doi.org/10.1111/all.15020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50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111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23</cp:revision>
  <cp:lastPrinted>2019-03-05T14:03:58Z</cp:lastPrinted>
  <dcterms:created xsi:type="dcterms:W3CDTF">2019-03-05T14:03:40Z</dcterms:created>
  <dcterms:modified xsi:type="dcterms:W3CDTF">2022-02-28T13:40:53Z</dcterms:modified>
</cp:coreProperties>
</file>