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RCT, a modest reduction in the 12-month cumulative incidence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eczema was observed in infants vaccinated with BCG-Denmark at birth compared with non-BCG-vaccinated infants in the control group.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reduction was greater in high-risk infants (two atopic parents).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risk difference in high-risk infants was 11.5% (95%CI -21.9% to -1.2%) with a NNT 8.7 (95%CI 4.6 to 83.3).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BCG,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Bacille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Calmette-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Guérin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CI, confidence interval; NNT, number needed to treat; RCT,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controlled trial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of infant eczema by neonatal Bacillus Calmette-Guérin vaccination: The MIS BAIR randomized controlled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 F. Pittet,, Nicole L. Messina,, Kaya Gardiner,, Bridget Freyne,, Veronica Abruzzo,,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956-965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2022-02-28T13:43:51Z</dcterms:modified>
</cp:coreProperties>
</file>