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 in murine and human keratinocytes is activated by contact sensitizers and irritants; combining weak sensitizers results in synergistic effects.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 inhibition reduces NF-kB activation and pro-inflammatory cytokine production thereby preventing ER-stress-mediated DC activation in a keratinocyte/DC co-culture assay in vitro.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Systemic or topical inhibitor application prevents CHS; UPR pre-activation enhances CHS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the weak allergen/tolerogen DNTB.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ATF-4 /-6, activating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transcritption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factor 4/ -6; CHS, contact hypersensitivity;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DC, dendritic cell; DNTB, 2,4-dinitrothiocyanobenzene; eIF2, elongation initiation factor 2; ER, endoplasmic reticulum;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i.p.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intraperitoneal; IRE, inositol-requiring transmembrane kinase/endonuclease; PERK, protein kinase RNA-like ER kinase; UPR, unfolded protein response; XBP-1, X-box binding protein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IRE1 and PERK signaling regulates inflammatory responses in a murine model of contact hypersensitivity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Fabian Gendrisch,, Lukas Völkel,, Melanie Fluck,, Petya Apostolova,, Robert Zeiser,,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966-978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29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2022-02-28T13:44:09Z</dcterms:modified>
</cp:coreProperties>
</file>