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Daily administration of Peanut (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Arachis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hypogaea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Allergen Powder-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dnfp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(formerly AR101) 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beyond the one-year PALISADE trial (total treatment of ~1.5 or ~2 years) increased participants’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ability to tolerate peanut protein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was paralleled by a pattern of immunomodulation consistent with desensitisation and an improved safety/tolerability profile.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Treatment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beyond one-year was associated with clinically-meaningful improvements in self-reported and caregiver-reported food allergy-related quality of life.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AE, adverse event; ARC004, PALISADE Follow-on Study; DBPCFC, double-blind placebo-controlled food challenge; FAIM, Food Allergy Independent Measure; FAQLQ, Food Allergy Quality of Life Questionnaire; MWD, mean wheal diameter; PALISADE, Peanut Allergy Oral Immunotherapy Study of AR101 for Desensitization in Children and Adults; PTAH, Peanut (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Arachis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hypogaea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Allergen Powder-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dnfp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QoL, quality of life; SPT, skin prick test.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Open-label follow-on study evaluating the efficacy, safety, and quality of life with extended daily oral immunotherapy in children with peanut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Montserrat Fernandez-Rivas,, Andrea Vereda,, Brian P. Vickery,, Vibha Sharma,, Caroline Nilsson,,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991-1003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2022-02-28T13:44:53Z</dcterms:modified>
</cp:coreProperties>
</file>