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4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mouse models, we investigate the therapeutic potential of the IL-2/1C6 complex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allergies.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IL-2/1C6 decreases Th2/Th17 responses and innate lymphoid cells, and abrogates asthma and food allergy features in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IL-2/1C6 may restore Treg numbers and function in respiratory and food allergies.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­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1C6, anti-IL-2 antibody; cDC1, type 1 conventional dendritic cell;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ILC, innate lymphoid cell; Treg, regulatory T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2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 safe monoclonal anti-human IL-2 that is effective in a murine model of food allergy and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Klein,, Barbara Misme-Aucouturier,, Marie-Aude Cheminant,, Marion De Carvalho,, Marie Wauters,,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933-945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https://doi.org/10.1111/all.15029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2022-02-28T13:43:04Z</dcterms:modified>
</cp:coreProperties>
</file>