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326" y="4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73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l">
              <a:buFont typeface="Symbol" panose="05050102010706020507" pitchFamily="18" charset="2"/>
              <a:buChar char=""/>
            </a:pP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Intralymphatic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immunotherapy (ILIT) up to 10 000 SQ-U after grass SCIT reduced the CSMS with 31% and doubled the specific IgG4 levels.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ILIT in increasing doses among previously unvaccinated patients provoked anaphylactic reactions at 5000 SQ-U.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Dose escalation to 3000 SQ-U de novo was safe but failed to improve the seasonal symptoms.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AIT, allergy immunotherapy; CSMS, combined symptoms and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mediciation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scores; SCIT, subcutaneous immunotherapy; SQ-U, standardized quality units; QoL, quality of life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04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High-dose pollen intralymphatic immunotherapy: Two RDBPC trials question the benefit of dose increase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Laila Hellkvist,, Eric Hjalmarsson,, Dan Weinfeld,, Åslög Dahl,, Agneta Karlsson,,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 883-896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https://doi.org/10.1111/all.15042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504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160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2022-02-28T13:41:15Z</dcterms:modified>
</cp:coreProperties>
</file>