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Lung ILC2s from platelet-deficient mice have less capacity to produce T2 cytokines than WT mice, which results in attenuation of ILC2-dependent eosinophilic airway inflammation in those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degree of platelet adhesion to ILC2s varies depending on the organ in both mice and humans.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latelet–adherent ILC2s show enhanced proliferation and T2 cytokine production compared with non–platelet–adherent ILC2s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FALC, fat-associated lymphoid cluster; ILC2, group 2 innate lymphoid cell; T2, type–2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platelet adhesion potentiates group 2 innate lymphoid cell functions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Keisuke Orimo,, Masato Tamari,, Tomohiro Takeda,, Terufumi Kubo,, Beate Rückert,,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843-855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2022-02-28T13:40:17Z</dcterms:modified>
</cp:coreProperties>
</file>