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Recent evidence supports a role for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Th2-immune response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AA. To test these observations,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AA patients with and without concomitant atopic dermatitis were randomized to receive dupilumab or placebo.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atients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personal and/or family atopy and high baseline </a:t>
            </a:r>
            <a:r>
              <a:rPr lang="en-GB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GB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(≥200IU/ml) exhibited greater efficacy of dupilumab.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hypothesis-driven trial supports the pathogenic role of Th2 activation in AA.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AA,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alopecia areata; IU/ml, international units per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milliliter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2a randomized clinical trial of dupilumab (anti-IL-4Rα) for alopecia areata patients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Guttman-Yassky,, Yael Renert-Yuval,, Jennifer Bares,, Margot Chima,, Jason E. Hawkes,,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897-906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https://doi.org/10.1111/all.15071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1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2022-02-28T13:41:32Z</dcterms:modified>
</cp:coreProperties>
</file>