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4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IL-37 target cells include many cells involved in asthma pathogenesis such as AECs, DCs, ILC2s, and Th2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IL-37 limits the proinflammatory and disease amplifying effects of IL-1 and IL-33 on these target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with asthma display increased expression/production ratios of both IL-1β and IL-33 to IL-37.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AEC, airway epithelial cell; DC, dendritic cell; Eos, eosinophil; GC, goblet cell; GM-CSF, granulocyte-macrophage colony-stimulating factor; IL, interleukin; ILC2, innate lymphoid tissue cell 2; Neu, neutrophil; Th2, T helper 2 cell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IL-37 regulates allergic inflammation by counterbalancing pro-inflammatory IL-1 and IL-33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Alexandra Schröder,, Lars P. Lunding,, Ulrich M. Zissler,, Christina Vock,, Sina Webering,,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856-869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https://doi.org/10.1111/all.15072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2022-02-28T13:40:34Z</dcterms:modified>
</cp:coreProperties>
</file>