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SCFAs butyrate and propionate counteracted the compromising effects of IL-13 on barrier function of human esophageal epithelium cultured under ALI conditions.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increase in barrier function induced by these SCFAs was associated with restored expression of proinflammatory mediators and esophageal epithelial barrier proteins.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HDAC antagonist induced similar effects as butyrate and propionate, whereas GPR agonists did not.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ALI, air-liquid interface; CAPN14, calpain-14; CCL26, (C-C motif) ligand 26; DSG1, desmoglein-1; FLG, filaggrin; GPR, G protein-coupled receptor; HDAC, histone deacetylase; IL-13, interleukin 13; SCFA, short-chain fatty acid.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-471613" y="1403532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Butyrate and propionate restore interleukin 13-compromised esophageal epithelial barrier function</a:t>
            </a:r>
            <a:endParaRPr lang="en-CH" sz="4800" b="1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Mirelle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T.A.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Kleuskens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Maria L.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Haasnoot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Bart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Herpers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1510-1521, 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https://doi.org/10.1111/all.15069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23735" y="5186099"/>
            <a:ext cx="19145389" cy="127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27</cp:revision>
  <cp:lastPrinted>2019-03-05T14:03:58Z</cp:lastPrinted>
  <dcterms:created xsi:type="dcterms:W3CDTF">2019-03-05T14:03:40Z</dcterms:created>
  <dcterms:modified xsi:type="dcterms:W3CDTF">2022-05-01T20:32:01Z</dcterms:modified>
</cp:coreProperties>
</file>