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30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population-based Swedish birth cohort study of 3522 infants followed prospectively up to early adulthood assessed the impact of gestational age on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sensitization.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Preterm birth (&lt;37 weeks) was inversely associated with sensitization to common food and/or inhalant allergens and to food allergens separately.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clear association was found between post-term birth and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sensitization up to the age 24 years.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BAMSE, Barn/Children, Allergy, Milieu, Stockholm, Epidemiology; STOPPA, Swedish Twin study On Prediction and Prevention of Asthma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44873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982980" algn="l"/>
              </a:tabLst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Preterm birth reduces the risk of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sensitization up to early adulthood: a population-based birth cohort study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Niki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Mitselou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Niklas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Andersson, Anna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Bergström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Inger Kull,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Antonios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Georgelis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1570-1582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https://doi.org/10.1111/all.15077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04152" y="4693923"/>
            <a:ext cx="19845922" cy="132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25</cp:revision>
  <cp:lastPrinted>2019-03-05T14:03:58Z</cp:lastPrinted>
  <dcterms:created xsi:type="dcterms:W3CDTF">2019-03-05T14:03:40Z</dcterms:created>
  <dcterms:modified xsi:type="dcterms:W3CDTF">2022-05-01T20:33:06Z</dcterms:modified>
</cp:coreProperties>
</file>