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130" y="5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Among formula-fed infants</a:t>
            </a:r>
            <a:r>
              <a:rPr lang="en-US" sz="1800" kern="100" dirty="0">
                <a:effectLst/>
                <a:latin typeface="Arial" panose="020B0604020202020204" pitchFamily="34" charset="0"/>
                <a:ea typeface="AdvOT1ef757c0"/>
              </a:rPr>
              <a:t> at 2 months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36% consumed 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DHA/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ARA-enriched formula, and 11% consumed formula additionally enriched with 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EPA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DHA/ARA/EPA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-enriched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formula consumption (especially with high EPA content) was associated with a lower risk of LRTI and lower use of asthma medications up to 5.5 years.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DHA/ARA/EPA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-enriched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formula consumption was not associated with 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gastro-intestinal infection, wheezing, itchy rash and food </a:t>
            </a:r>
            <a:r>
              <a:rPr lang="en-GB" sz="18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allergy.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800"/>
              </a:spcBef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ARA, arachidonic acid; DHA, docosahexaenoic acid; ELFE, birth cohort (Étude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longitudinale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française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depuis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l’enfance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); EPA,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eicosapentaenoic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acid; LCPUFA, long-chain polyunsaturated fatty acids; LRTI, lower respiratory tract infection; OR, odds ratio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13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474591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Enrichment of infant formula with long-chain polyunsaturated fatty acids and risk of infection and allergy in the nationwide ELFE birth cohort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Moufidath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Adjibade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Camille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Davisse-Paturet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Jonathan Y. Bernard,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Karine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Adel-Patient, Amandine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Divaret-Chauveau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 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1522-1533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https://doi.org/10.1111/all.15137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0313" y="4696575"/>
            <a:ext cx="19893600" cy="132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205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25</cp:revision>
  <cp:lastPrinted>2019-03-05T14:03:58Z</cp:lastPrinted>
  <dcterms:created xsi:type="dcterms:W3CDTF">2019-03-05T14:03:40Z</dcterms:created>
  <dcterms:modified xsi:type="dcterms:W3CDTF">2022-05-01T20:33:46Z</dcterms:modified>
</cp:coreProperties>
</file>