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30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used the largest skin transcriptome cohort including 82 AD patients and 213 healthy control biopsies.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applied a variance-based gene selection of AD-specific hypervariable genes to reveal disease heterogeneity.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genes were used for the unsupervised clustering into 4 AD endotypes characterized by distinct biological and clinical features, revealing the duality between pro- and anti-inflammatory mechanisms.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aureus, Staphylococcus aureus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SCORAD, scoring atopic dermatitis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379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Transcriptome-based identification of novel endotypes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adult atopic dermatitis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Alain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Lefèvre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-Utile, Melissa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Saichi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Péter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Oláh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Marc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Delord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Bernhard Homey,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1486-1498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https://doi.org/10.1111/all.15150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25</cp:revision>
  <cp:lastPrinted>2019-03-05T14:03:58Z</cp:lastPrinted>
  <dcterms:created xsi:type="dcterms:W3CDTF">2019-03-05T14:03:40Z</dcterms:created>
  <dcterms:modified xsi:type="dcterms:W3CDTF">2022-05-01T20:38:47Z</dcterms:modified>
</cp:coreProperties>
</file>